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1B0"/>
    <a:srgbClr val="FE79AA"/>
    <a:srgbClr val="8F475E"/>
    <a:srgbClr val="C6EB78"/>
    <a:srgbClr val="ACF3B0"/>
    <a:srgbClr val="9EBA54"/>
    <a:srgbClr val="683444"/>
    <a:srgbClr val="AF5474"/>
    <a:srgbClr val="D5D298"/>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89599"/>
  </p:normalViewPr>
  <p:slideViewPr>
    <p:cSldViewPr snapToGrid="0">
      <p:cViewPr>
        <p:scale>
          <a:sx n="42" d="100"/>
          <a:sy n="42" d="100"/>
        </p:scale>
        <p:origin x="400"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9"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26/07/2024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26/07/2024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26/07/2024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26/07/2024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26/07/2024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9385336"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6835_KAH_1_box4_img1, 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4942277" y="15159839"/>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(labeled circularity)</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4239408" y="11645510"/>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1077218"/>
          </a:xfrm>
          <a:prstGeom prst="rect">
            <a:avLst/>
          </a:prstGeom>
          <a:noFill/>
        </p:spPr>
        <p:txBody>
          <a:bodyPr wrap="square" rtlCol="0">
            <a:spAutoFit/>
          </a:bodyPr>
          <a:lstStyle/>
          <a:p>
            <a:r>
              <a:rPr lang="en-US" sz="3200" b="1" i="1" dirty="0">
                <a:latin typeface="Helvetica" pitchFamily="2" charset="0"/>
              </a:rPr>
              <a:t>IMAGE OF A DEEPBRYO</a:t>
            </a:r>
          </a:p>
          <a:p>
            <a:r>
              <a:rPr lang="en-US" sz="3200" i="1" dirty="0">
                <a:latin typeface="Helvetica" pitchFamily="2" charset="0"/>
              </a:rPr>
              <a:t>(MHR.7458_deepbryo)</a:t>
            </a: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TextBox 39">
            <a:extLst>
              <a:ext uri="{FF2B5EF4-FFF2-40B4-BE49-F238E27FC236}">
                <a16:creationId xmlns:a16="http://schemas.microsoft.com/office/drawing/2014/main" id="{60D16DEC-853A-AFA9-44EF-68B83724D2E7}"/>
              </a:ext>
            </a:extLst>
          </p:cNvPr>
          <p:cNvSpPr txBox="1"/>
          <p:nvPr/>
        </p:nvSpPr>
        <p:spPr>
          <a:xfrm>
            <a:off x="5292313" y="11260009"/>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pic>
        <p:nvPicPr>
          <p:cNvPr id="41" name="Picture 40">
            <a:extLst>
              <a:ext uri="{FF2B5EF4-FFF2-40B4-BE49-F238E27FC236}">
                <a16:creationId xmlns:a16="http://schemas.microsoft.com/office/drawing/2014/main" id="{7DA31796-4C3C-06EE-041A-9622A1584A35}"/>
              </a:ext>
            </a:extLst>
          </p:cNvPr>
          <p:cNvPicPr>
            <a:picLocks noChangeAspect="1"/>
          </p:cNvPicPr>
          <p:nvPr/>
        </p:nvPicPr>
        <p:blipFill>
          <a:blip r:embed="rId9"/>
          <a:stretch>
            <a:fillRect/>
          </a:stretch>
        </p:blipFill>
        <p:spPr>
          <a:xfrm>
            <a:off x="1800576" y="20384269"/>
            <a:ext cx="3113882" cy="3113882"/>
          </a:xfrm>
          <a:prstGeom prst="roundRect">
            <a:avLst/>
          </a:prstGeom>
        </p:spPr>
      </p:pic>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4989</TotalTime>
  <Words>851</Words>
  <Application>Microsoft Macintosh PowerPoint</Application>
  <PresentationFormat>Custom</PresentationFormat>
  <Paragraphs>108</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Arial</vt:lpstr>
      <vt:lpstr>Calibri</vt:lpstr>
      <vt:lpstr>Calibri Light</vt:lpstr>
      <vt:lpstr>Helvetica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20</cp:revision>
  <dcterms:created xsi:type="dcterms:W3CDTF">2024-03-02T20:00:03Z</dcterms:created>
  <dcterms:modified xsi:type="dcterms:W3CDTF">2024-07-27T06:46:55Z</dcterms:modified>
</cp:coreProperties>
</file>